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4"/>
    <p:restoredTop sz="94660"/>
  </p:normalViewPr>
  <p:slideViewPr>
    <p:cSldViewPr snapToGrid="0" snapToObjects="1">
      <p:cViewPr>
        <p:scale>
          <a:sx n="25" d="100"/>
          <a:sy n="25" d="100"/>
        </p:scale>
        <p:origin x="-269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8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7078B-DC41-894D-BDE4-2BA5ECBA5D82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CD69D-E701-884F-8BD8-503CF1DA1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>
          <a:xfrm>
            <a:off x="3603812" y="7207624"/>
            <a:ext cx="25172801" cy="28722916"/>
          </a:xfrm>
          <a:prstGeom prst="rect">
            <a:avLst/>
          </a:prstGeom>
        </p:spPr>
        <p:txBody>
          <a:bodyPr lIns="900000" tIns="360000" rIns="900000" bIns="360000" anchor="ctr" anchorCtr="0">
            <a:normAutofit/>
          </a:bodyPr>
          <a:lstStyle>
            <a:lvl1pPr algn="ctr">
              <a:defRPr sz="4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endParaRPr lang="pt-B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588" y="0"/>
            <a:ext cx="12056812" cy="4937760"/>
          </a:xfrm>
          <a:prstGeom prst="rect">
            <a:avLst/>
          </a:prstGeom>
        </p:spPr>
        <p:txBody>
          <a:bodyPr lIns="360000" tIns="360000" rIns="360000" bIns="90000" anchor="ctr" anchorCtr="0">
            <a:normAutofit/>
          </a:bodyPr>
          <a:lstStyle>
            <a:lvl1pPr algn="l"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6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312" y="0"/>
            <a:ext cx="11674288" cy="4857750"/>
          </a:xfrm>
          <a:prstGeom prst="rect">
            <a:avLst/>
          </a:prstGeom>
        </p:spPr>
        <p:txBody>
          <a:bodyPr lIns="1800000" tIns="360000" rIns="1800000" bIns="90000" anchor="ctr" anchorCtr="0">
            <a:normAutofit/>
          </a:bodyPr>
          <a:lstStyle>
            <a:lvl1pPr algn="l"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812" y="7200900"/>
            <a:ext cx="12393336" cy="23727335"/>
          </a:xfrm>
          <a:prstGeom prst="rect">
            <a:avLst/>
          </a:prstGeom>
        </p:spPr>
        <p:txBody>
          <a:bodyPr lIns="360000" tIns="360000" rIns="360000" bIns="360000">
            <a:normAutofit/>
          </a:bodyPr>
          <a:lstStyle>
            <a:lvl1pPr>
              <a:defRPr sz="4000" b="0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0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3pPr>
            <a:lvl4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4pPr>
            <a:lvl5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1" y="7200900"/>
            <a:ext cx="12428354" cy="23727335"/>
          </a:xfrm>
          <a:prstGeom prst="rect">
            <a:avLst/>
          </a:prstGeom>
        </p:spPr>
        <p:txBody>
          <a:bodyPr lIns="360000" tIns="360000" rIns="360000" bIns="360000">
            <a:normAutofit/>
          </a:bodyPr>
          <a:lstStyle>
            <a:lvl1pPr>
              <a:defRPr sz="4000" b="0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0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0" i="0">
                <a:latin typeface="Chivo" charset="0"/>
                <a:ea typeface="Chivo" charset="0"/>
                <a:cs typeface="Chivo" charset="0"/>
              </a:defRPr>
            </a:lvl3pPr>
            <a:lvl4pPr>
              <a:defRPr sz="4000" b="0" i="0">
                <a:latin typeface="Chivo" charset="0"/>
                <a:ea typeface="Chivo" charset="0"/>
                <a:cs typeface="Chivo" charset="0"/>
              </a:defRPr>
            </a:lvl4pPr>
            <a:lvl5pPr>
              <a:defRPr sz="4000" b="0" i="0">
                <a:latin typeface="Chivo" charset="0"/>
                <a:ea typeface="Chivo" charset="0"/>
                <a:cs typeface="Chivo" charset="0"/>
              </a:defRPr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3603625" y="31885811"/>
            <a:ext cx="25226963" cy="4044077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hivo" charset="0"/>
                <a:ea typeface="Chivo" charset="0"/>
                <a:cs typeface="Chivo" charset="0"/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019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588" y="1"/>
            <a:ext cx="11962330" cy="4937760"/>
          </a:xfrm>
          <a:prstGeom prst="rect">
            <a:avLst/>
          </a:prstGeom>
        </p:spPr>
        <p:txBody>
          <a:bodyPr lIns="1800000" tIns="360000" rIns="360000" bIns="360000" anchor="ctr" anchorCtr="0">
            <a:normAutofit/>
          </a:bodyPr>
          <a:lstStyle>
            <a:lvl1pPr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</a:t>
            </a:r>
            <a:r>
              <a:rPr lang="pt-BR" smtClean="0"/>
              <a:t>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07624"/>
            <a:ext cx="15056577" cy="28722917"/>
          </a:xfrm>
          <a:prstGeom prst="rect">
            <a:avLst/>
          </a:prstGeom>
        </p:spPr>
        <p:txBody>
          <a:bodyPr lIns="360000" tIns="360000" rIns="360000" bIns="360000" anchor="ctr" anchorCtr="0">
            <a:normAutofit/>
          </a:bodyPr>
          <a:lstStyle>
            <a:lvl1pPr>
              <a:defRPr sz="4000" b="1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1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1" i="0">
                <a:latin typeface="Chivo" charset="0"/>
                <a:ea typeface="Chivo" charset="0"/>
                <a:cs typeface="Chivo" charset="0"/>
              </a:defRPr>
            </a:lvl3pPr>
            <a:lvl4pPr>
              <a:defRPr sz="4000" b="1" i="0">
                <a:latin typeface="Chivo" charset="0"/>
                <a:ea typeface="Chivo" charset="0"/>
                <a:cs typeface="Chivo" charset="0"/>
              </a:defRPr>
            </a:lvl4pPr>
            <a:lvl5pPr>
              <a:defRPr sz="4000" b="1" i="0">
                <a:latin typeface="Chivo" charset="0"/>
                <a:ea typeface="Chivo" charset="0"/>
                <a:cs typeface="Chivo" charset="0"/>
              </a:defRPr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811" y="7207624"/>
            <a:ext cx="9077474" cy="28722917"/>
          </a:xfrm>
          <a:prstGeom prst="rect">
            <a:avLst/>
          </a:prstGeom>
        </p:spPr>
        <p:txBody>
          <a:bodyPr lIns="360000" tIns="720000" rIns="360000" bIns="720000">
            <a:normAutofit/>
          </a:bodyPr>
          <a:lstStyle>
            <a:lvl1pPr marL="0" indent="0">
              <a:buNone/>
              <a:defRPr sz="4000">
                <a:latin typeface="Chivo" charset="0"/>
                <a:ea typeface="Chivo" charset="0"/>
                <a:cs typeface="Chivo" charset="0"/>
              </a:defRPr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77071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CCSMI\ENU - Encontros Universitários 2019\AF - Arquivos finais\Quixadá\Banner apresentações\PNG\Banner Apresentações - Campus de Quixadá_IX Experiências Estudantis e Monitori de Projetos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32408813" cy="432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tx1"/>
          </a:solidFill>
          <a:latin typeface="Montserrat Alternates" charset="0"/>
          <a:ea typeface="Montserrat Alternates" charset="0"/>
          <a:cs typeface="Montserrat Alternates" charset="0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1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8023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Victor Paiva</dc:creator>
  <cp:lastModifiedBy>CCSMI</cp:lastModifiedBy>
  <cp:revision>15</cp:revision>
  <dcterms:created xsi:type="dcterms:W3CDTF">2018-10-11T14:53:06Z</dcterms:created>
  <dcterms:modified xsi:type="dcterms:W3CDTF">2019-09-30T18:34:06Z</dcterms:modified>
</cp:coreProperties>
</file>