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Archivo ExtraBold"/>
      <p:bold r:id="rId8"/>
      <p:boldItalic r:id="rId9"/>
    </p:embeddedFont>
    <p:embeddedFont>
      <p:font typeface="Archiv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chivo-bold.fntdata"/><Relationship Id="rId10" Type="http://schemas.openxmlformats.org/officeDocument/2006/relationships/font" Target="fonts/Archivo-regular.fntdata"/><Relationship Id="rId13" Type="http://schemas.openxmlformats.org/officeDocument/2006/relationships/font" Target="fonts/Archivo-boldItalic.fntdata"/><Relationship Id="rId12" Type="http://schemas.openxmlformats.org/officeDocument/2006/relationships/font" Target="fonts/Archiv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rchivoExtraBol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Archivo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47360075b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47360075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81725" y="538700"/>
            <a:ext cx="44961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>
                <a:latin typeface="Archivo ExtraBold"/>
                <a:ea typeface="Archivo ExtraBold"/>
                <a:cs typeface="Archivo ExtraBold"/>
                <a:sym typeface="Archivo ExtraBold"/>
              </a:rPr>
              <a:t>Título da apresentação</a:t>
            </a:r>
            <a:endParaRPr sz="3000">
              <a:latin typeface="Archivo ExtraBold"/>
              <a:ea typeface="Archivo ExtraBold"/>
              <a:cs typeface="Archivo ExtraBold"/>
              <a:sym typeface="Archivo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Archivo"/>
              <a:ea typeface="Archivo"/>
              <a:cs typeface="Archivo"/>
              <a:sym typeface="Archiv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Archivo"/>
                <a:ea typeface="Archivo"/>
                <a:cs typeface="Archivo"/>
                <a:sym typeface="Archivo"/>
              </a:rPr>
              <a:t>Subtítulo da apresentação</a:t>
            </a:r>
            <a:endParaRPr sz="1800">
              <a:latin typeface="Archivo"/>
              <a:ea typeface="Archivo"/>
              <a:cs typeface="Archivo"/>
              <a:sym typeface="Archiv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/>
        </p:nvSpPr>
        <p:spPr>
          <a:xfrm>
            <a:off x="481725" y="538700"/>
            <a:ext cx="4496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400">
                <a:latin typeface="Archivo ExtraBold"/>
                <a:ea typeface="Archivo ExtraBold"/>
                <a:cs typeface="Archivo ExtraBold"/>
                <a:sym typeface="Archivo ExtraBold"/>
              </a:rPr>
              <a:t>Título da apresentação</a:t>
            </a:r>
            <a:endParaRPr sz="2400">
              <a:latin typeface="Archivo"/>
              <a:ea typeface="Archivo"/>
              <a:cs typeface="Archivo"/>
              <a:sym typeface="Archivo"/>
            </a:endParaRPr>
          </a:p>
        </p:txBody>
      </p:sp>
      <p:sp>
        <p:nvSpPr>
          <p:cNvPr id="60" name="Google Shape;60;p14"/>
          <p:cNvSpPr txBox="1"/>
          <p:nvPr/>
        </p:nvSpPr>
        <p:spPr>
          <a:xfrm>
            <a:off x="481725" y="1440000"/>
            <a:ext cx="44961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Archivo"/>
              <a:buChar char="●"/>
            </a:pPr>
            <a:r>
              <a:rPr lang="pt-BR">
                <a:latin typeface="Archivo"/>
                <a:ea typeface="Archivo"/>
                <a:cs typeface="Archivo"/>
                <a:sym typeface="Archivo"/>
              </a:rPr>
              <a:t>Tópico da apresentação</a:t>
            </a:r>
            <a:endParaRPr>
              <a:latin typeface="Archivo"/>
              <a:ea typeface="Archivo"/>
              <a:cs typeface="Archivo"/>
              <a:sym typeface="Archiv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Archivo"/>
              <a:buChar char="●"/>
            </a:pPr>
            <a:r>
              <a:rPr lang="pt-BR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Tópico da apresentação</a:t>
            </a:r>
            <a:endParaRPr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</a:pPr>
            <a:r>
              <a:rPr lang="pt-BR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Tópico da apresentação</a:t>
            </a:r>
            <a:endParaRPr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</a:pPr>
            <a:r>
              <a:rPr lang="pt-BR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Tópico da apresentação</a:t>
            </a:r>
            <a:endParaRPr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</a:pPr>
            <a:r>
              <a:rPr lang="pt-BR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Tópico da apresentação</a:t>
            </a:r>
            <a:endParaRPr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</a:pPr>
            <a:r>
              <a:rPr lang="pt-BR"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rPr>
              <a:t>Tópico da apresentação</a:t>
            </a:r>
            <a:endParaRPr>
              <a:solidFill>
                <a:schemeClr val="dk1"/>
              </a:solidFill>
              <a:latin typeface="Archivo"/>
              <a:ea typeface="Archivo"/>
              <a:cs typeface="Archivo"/>
              <a:sym typeface="Archiv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