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43200000" cx="3240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606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7" roundtripDataSignature="AMtx7mir00Yxu5a3eBQjq1xd8W0OZj/N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606" orient="horz"/>
        <p:guide pos="1020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ctrTitle"/>
          </p:nvPr>
        </p:nvSpPr>
        <p:spPr>
          <a:xfrm>
            <a:off x="1104478" y="6253648"/>
            <a:ext cx="30191099" cy="17239800"/>
          </a:xfrm>
          <a:prstGeom prst="rect">
            <a:avLst/>
          </a:prstGeom>
          <a:noFill/>
          <a:ln>
            <a:noFill/>
          </a:ln>
        </p:spPr>
        <p:txBody>
          <a:bodyPr anchorCtr="0" anchor="b" bIns="471925" lIns="471925" spcFirstLastPara="1" rIns="471925" wrap="square" tIns="471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9pPr>
          </a:lstStyle>
          <a:p/>
        </p:txBody>
      </p:sp>
      <p:sp>
        <p:nvSpPr>
          <p:cNvPr id="11" name="Google Shape;11;p3"/>
          <p:cNvSpPr txBox="1"/>
          <p:nvPr>
            <p:ph idx="1" type="subTitle"/>
          </p:nvPr>
        </p:nvSpPr>
        <p:spPr>
          <a:xfrm>
            <a:off x="1104449" y="23803675"/>
            <a:ext cx="30191099" cy="66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9pPr>
          </a:lstStyle>
          <a:p/>
        </p:txBody>
      </p:sp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30020519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/>
          <p:nvPr>
            <p:ph hasCustomPrompt="1" type="title"/>
          </p:nvPr>
        </p:nvSpPr>
        <p:spPr>
          <a:xfrm>
            <a:off x="1104449" y="9290289"/>
            <a:ext cx="30191099" cy="16491300"/>
          </a:xfrm>
          <a:prstGeom prst="rect">
            <a:avLst/>
          </a:prstGeom>
          <a:noFill/>
          <a:ln>
            <a:noFill/>
          </a:ln>
        </p:spPr>
        <p:txBody>
          <a:bodyPr anchorCtr="0" anchor="b" bIns="471925" lIns="471925" spcFirstLastPara="1" rIns="471925" wrap="square" tIns="471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9pPr>
          </a:lstStyle>
          <a:p>
            <a:r>
              <a:t>xx%</a:t>
            </a:r>
          </a:p>
        </p:txBody>
      </p:sp>
      <p:sp>
        <p:nvSpPr>
          <p:cNvPr id="46" name="Google Shape;46;p12"/>
          <p:cNvSpPr txBox="1"/>
          <p:nvPr>
            <p:ph idx="1" type="body"/>
          </p:nvPr>
        </p:nvSpPr>
        <p:spPr>
          <a:xfrm>
            <a:off x="1104449" y="26475381"/>
            <a:ext cx="30191099" cy="1092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81915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indent="-6858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2pPr>
            <a:lvl3pPr indent="-6858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3pPr>
            <a:lvl4pPr indent="-6858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4pPr>
            <a:lvl5pPr indent="-6858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5pPr>
            <a:lvl6pPr indent="-6858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6pPr>
            <a:lvl7pPr indent="-6858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7pPr>
            <a:lvl8pPr indent="-6858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8pPr>
            <a:lvl9pPr indent="-6858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2" type="sldNum"/>
          </p:nvPr>
        </p:nvSpPr>
        <p:spPr>
          <a:xfrm>
            <a:off x="30020519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30020519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1104449" y="18064881"/>
            <a:ext cx="30191099" cy="707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9pPr>
          </a:lstStyle>
          <a:p/>
        </p:txBody>
      </p:sp>
      <p:sp>
        <p:nvSpPr>
          <p:cNvPr id="15" name="Google Shape;15;p4"/>
          <p:cNvSpPr txBox="1"/>
          <p:nvPr>
            <p:ph idx="12" type="sldNum"/>
          </p:nvPr>
        </p:nvSpPr>
        <p:spPr>
          <a:xfrm>
            <a:off x="30020519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type="title"/>
          </p:nvPr>
        </p:nvSpPr>
        <p:spPr>
          <a:xfrm>
            <a:off x="1104449" y="3737743"/>
            <a:ext cx="30191099" cy="48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" type="body"/>
          </p:nvPr>
        </p:nvSpPr>
        <p:spPr>
          <a:xfrm>
            <a:off x="1104449" y="9679580"/>
            <a:ext cx="30191099" cy="286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819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indent="-685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2pPr>
            <a:lvl3pPr indent="-685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3pPr>
            <a:lvl4pPr indent="-685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4pPr>
            <a:lvl5pPr indent="-685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5pPr>
            <a:lvl6pPr indent="-685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6pPr>
            <a:lvl7pPr indent="-685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7pPr>
            <a:lvl8pPr indent="-685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8pPr>
            <a:lvl9pPr indent="-685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2" type="sldNum"/>
          </p:nvPr>
        </p:nvSpPr>
        <p:spPr>
          <a:xfrm>
            <a:off x="30020519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/>
          <p:nvPr>
            <p:ph type="title"/>
          </p:nvPr>
        </p:nvSpPr>
        <p:spPr>
          <a:xfrm>
            <a:off x="1104449" y="3737743"/>
            <a:ext cx="30191099" cy="48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" type="body"/>
          </p:nvPr>
        </p:nvSpPr>
        <p:spPr>
          <a:xfrm>
            <a:off x="1104449" y="9679580"/>
            <a:ext cx="14172900" cy="286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685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indent="-6223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2pPr>
            <a:lvl3pPr indent="-6223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3pPr>
            <a:lvl4pPr indent="-6223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4pPr>
            <a:lvl5pPr indent="-6223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5pPr>
            <a:lvl6pPr indent="-6223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6pPr>
            <a:lvl7pPr indent="-6223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7pPr>
            <a:lvl8pPr indent="-6223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8pPr>
            <a:lvl9pPr indent="-6223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9pPr>
          </a:lstStyle>
          <a:p/>
        </p:txBody>
      </p:sp>
      <p:sp>
        <p:nvSpPr>
          <p:cNvPr id="23" name="Google Shape;23;p6"/>
          <p:cNvSpPr txBox="1"/>
          <p:nvPr>
            <p:ph idx="2" type="body"/>
          </p:nvPr>
        </p:nvSpPr>
        <p:spPr>
          <a:xfrm>
            <a:off x="17122677" y="9679580"/>
            <a:ext cx="14172900" cy="286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685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indent="-6223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2pPr>
            <a:lvl3pPr indent="-6223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3pPr>
            <a:lvl4pPr indent="-6223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4pPr>
            <a:lvl5pPr indent="-6223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5pPr>
            <a:lvl6pPr indent="-6223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6pPr>
            <a:lvl7pPr indent="-6223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7pPr>
            <a:lvl8pPr indent="-6223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8pPr>
            <a:lvl9pPr indent="-6223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9pPr>
          </a:lstStyle>
          <a:p/>
        </p:txBody>
      </p:sp>
      <p:sp>
        <p:nvSpPr>
          <p:cNvPr id="24" name="Google Shape;24;p6"/>
          <p:cNvSpPr txBox="1"/>
          <p:nvPr>
            <p:ph idx="12" type="sldNum"/>
          </p:nvPr>
        </p:nvSpPr>
        <p:spPr>
          <a:xfrm>
            <a:off x="30020519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/>
          <p:nvPr>
            <p:ph type="title"/>
          </p:nvPr>
        </p:nvSpPr>
        <p:spPr>
          <a:xfrm>
            <a:off x="1104449" y="3737743"/>
            <a:ext cx="30191099" cy="48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2" type="sldNum"/>
          </p:nvPr>
        </p:nvSpPr>
        <p:spPr>
          <a:xfrm>
            <a:off x="30020519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/>
          <p:nvPr>
            <p:ph type="title"/>
          </p:nvPr>
        </p:nvSpPr>
        <p:spPr>
          <a:xfrm>
            <a:off x="1104449" y="4666457"/>
            <a:ext cx="9949500" cy="634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71925" lIns="471925" spcFirstLastPara="1" rIns="471925" wrap="square" tIns="4719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9pPr>
          </a:lstStyle>
          <a:p/>
        </p:txBody>
      </p:sp>
      <p:sp>
        <p:nvSpPr>
          <p:cNvPr id="30" name="Google Shape;30;p8"/>
          <p:cNvSpPr txBox="1"/>
          <p:nvPr>
            <p:ph idx="1" type="body"/>
          </p:nvPr>
        </p:nvSpPr>
        <p:spPr>
          <a:xfrm>
            <a:off x="1104449" y="11671181"/>
            <a:ext cx="9949500" cy="26703601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622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1pPr>
            <a:lvl2pPr indent="-6223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2pPr>
            <a:lvl3pPr indent="-6223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3pPr>
            <a:lvl4pPr indent="-6223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4pPr>
            <a:lvl5pPr indent="-6223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5pPr>
            <a:lvl6pPr indent="-6223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6pPr>
            <a:lvl7pPr indent="-6223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7pPr>
            <a:lvl8pPr indent="-6223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8pPr>
            <a:lvl9pPr indent="-6223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9pPr>
          </a:lstStyle>
          <a:p/>
        </p:txBody>
      </p:sp>
      <p:sp>
        <p:nvSpPr>
          <p:cNvPr id="31" name="Google Shape;31;p8"/>
          <p:cNvSpPr txBox="1"/>
          <p:nvPr>
            <p:ph idx="12" type="sldNum"/>
          </p:nvPr>
        </p:nvSpPr>
        <p:spPr>
          <a:xfrm>
            <a:off x="30020519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/>
          <p:nvPr>
            <p:ph type="title"/>
          </p:nvPr>
        </p:nvSpPr>
        <p:spPr>
          <a:xfrm>
            <a:off x="1737106" y="3780787"/>
            <a:ext cx="22563000" cy="34358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9pPr>
          </a:lstStyle>
          <a:p/>
        </p:txBody>
      </p:sp>
      <p:sp>
        <p:nvSpPr>
          <p:cNvPr id="34" name="Google Shape;34;p9"/>
          <p:cNvSpPr txBox="1"/>
          <p:nvPr>
            <p:ph idx="12" type="sldNum"/>
          </p:nvPr>
        </p:nvSpPr>
        <p:spPr>
          <a:xfrm>
            <a:off x="30020519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/>
          <p:nvPr/>
        </p:nvSpPr>
        <p:spPr>
          <a:xfrm>
            <a:off x="16200000" y="-1050"/>
            <a:ext cx="16200000" cy="431999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71925" lIns="471925" spcFirstLastPara="1" rIns="471925" wrap="square" tIns="4719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0"/>
          <p:cNvSpPr txBox="1"/>
          <p:nvPr>
            <p:ph type="title"/>
          </p:nvPr>
        </p:nvSpPr>
        <p:spPr>
          <a:xfrm>
            <a:off x="940748" y="10357375"/>
            <a:ext cx="14333400" cy="1244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71925" lIns="471925" spcFirstLastPara="1" rIns="471925" wrap="square" tIns="471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9pPr>
          </a:lstStyle>
          <a:p/>
        </p:txBody>
      </p:sp>
      <p:sp>
        <p:nvSpPr>
          <p:cNvPr id="38" name="Google Shape;38;p10"/>
          <p:cNvSpPr txBox="1"/>
          <p:nvPr>
            <p:ph idx="1" type="subTitle"/>
          </p:nvPr>
        </p:nvSpPr>
        <p:spPr>
          <a:xfrm>
            <a:off x="940748" y="23542888"/>
            <a:ext cx="14333400" cy="103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17502166" y="6081470"/>
            <a:ext cx="13595700" cy="310350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-819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indent="-685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2pPr>
            <a:lvl3pPr indent="-685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3pPr>
            <a:lvl4pPr indent="-685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4pPr>
            <a:lvl5pPr indent="-685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5pPr>
            <a:lvl6pPr indent="-685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6pPr>
            <a:lvl7pPr indent="-685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7pPr>
            <a:lvl8pPr indent="-685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8pPr>
            <a:lvl9pPr indent="-685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12" type="sldNum"/>
          </p:nvPr>
        </p:nvSpPr>
        <p:spPr>
          <a:xfrm>
            <a:off x="30020519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idx="1" type="body"/>
          </p:nvPr>
        </p:nvSpPr>
        <p:spPr>
          <a:xfrm>
            <a:off x="1104449" y="35532388"/>
            <a:ext cx="21255599" cy="508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1pPr>
          </a:lstStyle>
          <a:p/>
        </p:txBody>
      </p:sp>
      <p:sp>
        <p:nvSpPr>
          <p:cNvPr id="43" name="Google Shape;43;p11"/>
          <p:cNvSpPr txBox="1"/>
          <p:nvPr>
            <p:ph idx="12" type="sldNum"/>
          </p:nvPr>
        </p:nvSpPr>
        <p:spPr>
          <a:xfrm>
            <a:off x="30020519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1104449" y="3737743"/>
            <a:ext cx="30191099" cy="48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b="0" i="0" sz="1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b="0" i="0" sz="1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b="0" i="0" sz="1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b="0" i="0" sz="1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b="0" i="0" sz="1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b="0" i="0" sz="1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b="0" i="0" sz="1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b="0" i="0" sz="1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b="0" i="0" sz="1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104449" y="9679580"/>
            <a:ext cx="30191099" cy="286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819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300"/>
              <a:buFont typeface="Arial"/>
              <a:buChar char="●"/>
              <a:defRPr b="0" i="0" sz="9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6858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○"/>
              <a:defRPr b="0" i="0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6858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■"/>
              <a:defRPr b="0" i="0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6858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●"/>
              <a:defRPr b="0" i="0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6858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○"/>
              <a:defRPr b="0" i="0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6858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■"/>
              <a:defRPr b="0" i="0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6858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●"/>
              <a:defRPr b="0" i="0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6858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○"/>
              <a:defRPr b="0" i="0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6858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■"/>
              <a:defRPr b="0" i="0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30020519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/>
        </p:nvSpPr>
        <p:spPr>
          <a:xfrm>
            <a:off x="4970275" y="9256300"/>
            <a:ext cx="13387801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